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7"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821"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hdphoto1.wdp>
</file>

<file path=ppt/media/hdphoto2.wdp>
</file>

<file path=ppt/media/image1.jpeg>
</file>

<file path=ppt/media/image10.png>
</file>

<file path=ppt/media/image11.svg>
</file>

<file path=ppt/media/image2.jpeg>
</file>

<file path=ppt/media/image3.jpeg>
</file>

<file path=ppt/media/image4.jpeg>
</file>

<file path=ppt/media/image5.jpeg>
</file>

<file path=ppt/media/image6.jp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5A72A8-A2AA-4A7E-AD53-792F8C6B0ED4}" type="datetimeFigureOut">
              <a:rPr lang="ru-RU" smtClean="0"/>
              <a:t>18.05.2024</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AE7538-5F3C-4EE4-80AE-BFC06A0B030C}" type="slidenum">
              <a:rPr lang="ru-RU" smtClean="0"/>
              <a:t>‹#›</a:t>
            </a:fld>
            <a:endParaRPr lang="ru-RU"/>
          </a:p>
        </p:txBody>
      </p:sp>
    </p:spTree>
    <p:extLst>
      <p:ext uri="{BB962C8B-B14F-4D97-AF65-F5344CB8AC3E}">
        <p14:creationId xmlns:p14="http://schemas.microsoft.com/office/powerpoint/2010/main" val="36135198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FDAE7538-5F3C-4EE4-80AE-BFC06A0B030C}" type="slidenum">
              <a:rPr lang="ru-RU" smtClean="0"/>
              <a:t>3</a:t>
            </a:fld>
            <a:endParaRPr lang="ru-RU"/>
          </a:p>
        </p:txBody>
      </p:sp>
    </p:spTree>
    <p:extLst>
      <p:ext uri="{BB962C8B-B14F-4D97-AF65-F5344CB8AC3E}">
        <p14:creationId xmlns:p14="http://schemas.microsoft.com/office/powerpoint/2010/main" val="17293293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FDAE7538-5F3C-4EE4-80AE-BFC06A0B030C}" type="slidenum">
              <a:rPr lang="ru-RU" smtClean="0"/>
              <a:t>6</a:t>
            </a:fld>
            <a:endParaRPr lang="ru-RU"/>
          </a:p>
        </p:txBody>
      </p:sp>
    </p:spTree>
    <p:extLst>
      <p:ext uri="{BB962C8B-B14F-4D97-AF65-F5344CB8AC3E}">
        <p14:creationId xmlns:p14="http://schemas.microsoft.com/office/powerpoint/2010/main" val="1325756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28808-26D1-4F4B-96F4-F3082078DD61}"/>
              </a:ext>
            </a:extLst>
          </p:cNvPr>
          <p:cNvSpPr>
            <a:spLocks noGrp="1"/>
          </p:cNvSpPr>
          <p:nvPr>
            <p:ph type="ctrTitle"/>
          </p:nvPr>
        </p:nvSpPr>
        <p:spPr>
          <a:xfrm>
            <a:off x="1257008" y="1122362"/>
            <a:ext cx="8816632" cy="3571557"/>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52E0C639-B0CD-4365-98A9-C1E5FF6CF450}"/>
              </a:ext>
            </a:extLst>
          </p:cNvPr>
          <p:cNvSpPr>
            <a:spLocks noGrp="1"/>
          </p:cNvSpPr>
          <p:nvPr>
            <p:ph type="subTitle" idx="1"/>
          </p:nvPr>
        </p:nvSpPr>
        <p:spPr>
          <a:xfrm>
            <a:off x="1257008" y="5521960"/>
            <a:ext cx="8816632" cy="944879"/>
          </a:xfrm>
        </p:spPr>
        <p:txBody>
          <a:bodyPr anchor="ct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6780C52-E6BB-4B27-B5D8-2D33B2497C56}"/>
              </a:ext>
            </a:extLst>
          </p:cNvPr>
          <p:cNvSpPr>
            <a:spLocks noGrp="1"/>
          </p:cNvSpPr>
          <p:nvPr>
            <p:ph type="dt" sz="half" idx="10"/>
          </p:nvPr>
        </p:nvSpPr>
        <p:spPr/>
        <p:txBody>
          <a:bodyPr/>
          <a:lstStyle/>
          <a:p>
            <a:fld id="{F6CCBF3A-D7FB-4B97-8FD5-6FFB20CB1E84}" type="datetimeFigureOut">
              <a:rPr lang="en-US" smtClean="0"/>
              <a:t>5/18/2024</a:t>
            </a:fld>
            <a:endParaRPr lang="en-US"/>
          </a:p>
        </p:txBody>
      </p:sp>
      <p:sp>
        <p:nvSpPr>
          <p:cNvPr id="5" name="Footer Placeholder 4">
            <a:extLst>
              <a:ext uri="{FF2B5EF4-FFF2-40B4-BE49-F238E27FC236}">
                <a16:creationId xmlns:a16="http://schemas.microsoft.com/office/drawing/2014/main" id="{AF77C649-4A0C-4EF2-8FC1-2BCF0BF95D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0E03F2-D0FE-49BB-8AEC-E99C4DB2D67D}"/>
              </a:ext>
            </a:extLst>
          </p:cNvPr>
          <p:cNvSpPr>
            <a:spLocks noGrp="1"/>
          </p:cNvSpPr>
          <p:nvPr>
            <p:ph type="sldNum" sz="quarter" idx="12"/>
          </p:nvPr>
        </p:nvSpPr>
        <p:spPr/>
        <p:txBody>
          <a:bodyPr/>
          <a:lstStyle/>
          <a:p>
            <a:fld id="{3109D357-8067-4A1F-97B2-93C5160B78D9}" type="slidenum">
              <a:rPr lang="en-US" smtClean="0"/>
              <a:t>‹#›</a:t>
            </a:fld>
            <a:endParaRPr lang="en-US"/>
          </a:p>
        </p:txBody>
      </p:sp>
      <p:cxnSp>
        <p:nvCxnSpPr>
          <p:cNvPr id="16" name="Straight Connector 15">
            <a:extLst>
              <a:ext uri="{FF2B5EF4-FFF2-40B4-BE49-F238E27FC236}">
                <a16:creationId xmlns:a16="http://schemas.microsoft.com/office/drawing/2014/main" id="{24A7CC8F-56A6-423D-B67A-8BA89D3EC911}"/>
              </a:ext>
            </a:extLst>
          </p:cNvPr>
          <p:cNvCxnSpPr>
            <a:cxnSpLocks/>
          </p:cNvCxnSpPr>
          <p:nvPr/>
        </p:nvCxnSpPr>
        <p:spPr>
          <a:xfrm flipH="1">
            <a:off x="4" y="5143500"/>
            <a:ext cx="12191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2752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56D52-667C-4E67-9038-A0BDFD8CCD0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A3E72AC-0272-475A-BD25-2AB7AC1DEFA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CFBFF2-9ECB-4CDD-87FA-9DD1F87BFDE9}"/>
              </a:ext>
            </a:extLst>
          </p:cNvPr>
          <p:cNvSpPr>
            <a:spLocks noGrp="1"/>
          </p:cNvSpPr>
          <p:nvPr>
            <p:ph type="dt" sz="half" idx="10"/>
          </p:nvPr>
        </p:nvSpPr>
        <p:spPr/>
        <p:txBody>
          <a:bodyPr/>
          <a:lstStyle/>
          <a:p>
            <a:fld id="{F6CCBF3A-D7FB-4B97-8FD5-6FFB20CB1E84}" type="datetimeFigureOut">
              <a:rPr lang="en-US" smtClean="0"/>
              <a:t>5/18/2024</a:t>
            </a:fld>
            <a:endParaRPr lang="en-US"/>
          </a:p>
        </p:txBody>
      </p:sp>
      <p:sp>
        <p:nvSpPr>
          <p:cNvPr id="5" name="Footer Placeholder 4">
            <a:extLst>
              <a:ext uri="{FF2B5EF4-FFF2-40B4-BE49-F238E27FC236}">
                <a16:creationId xmlns:a16="http://schemas.microsoft.com/office/drawing/2014/main" id="{40AC12B3-DAF5-4BA7-A3A6-D0284716DB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F171AE-4A11-4035-A072-9AC4053FFA85}"/>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12013661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3A52E95-2F50-48D3-B00E-4C259644E72E}"/>
              </a:ext>
            </a:extLst>
          </p:cNvPr>
          <p:cNvSpPr>
            <a:spLocks noGrp="1"/>
          </p:cNvSpPr>
          <p:nvPr>
            <p:ph type="title" orient="vert"/>
          </p:nvPr>
        </p:nvSpPr>
        <p:spPr>
          <a:xfrm>
            <a:off x="9050174" y="838199"/>
            <a:ext cx="2303626" cy="5338763"/>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2617C9B-4E02-49C8-B6DF-65ED3C990343}"/>
              </a:ext>
            </a:extLst>
          </p:cNvPr>
          <p:cNvSpPr>
            <a:spLocks noGrp="1"/>
          </p:cNvSpPr>
          <p:nvPr>
            <p:ph type="body" orient="vert" idx="1"/>
          </p:nvPr>
        </p:nvSpPr>
        <p:spPr>
          <a:xfrm>
            <a:off x="838200" y="838199"/>
            <a:ext cx="7734300" cy="5338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ECA10C-AC31-4D80-B78F-08E48CDCB7F2}"/>
              </a:ext>
            </a:extLst>
          </p:cNvPr>
          <p:cNvSpPr>
            <a:spLocks noGrp="1"/>
          </p:cNvSpPr>
          <p:nvPr>
            <p:ph type="dt" sz="half" idx="10"/>
          </p:nvPr>
        </p:nvSpPr>
        <p:spPr/>
        <p:txBody>
          <a:bodyPr/>
          <a:lstStyle/>
          <a:p>
            <a:fld id="{F6CCBF3A-D7FB-4B97-8FD5-6FFB20CB1E84}" type="datetimeFigureOut">
              <a:rPr lang="en-US" smtClean="0"/>
              <a:t>5/18/2024</a:t>
            </a:fld>
            <a:endParaRPr lang="en-US"/>
          </a:p>
        </p:txBody>
      </p:sp>
      <p:sp>
        <p:nvSpPr>
          <p:cNvPr id="5" name="Footer Placeholder 4">
            <a:extLst>
              <a:ext uri="{FF2B5EF4-FFF2-40B4-BE49-F238E27FC236}">
                <a16:creationId xmlns:a16="http://schemas.microsoft.com/office/drawing/2014/main" id="{19AAB5B7-F312-4BC9-A5D3-72E065D1B9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C2E489-5442-4698-B6E3-3421A97C2834}"/>
              </a:ext>
            </a:extLst>
          </p:cNvPr>
          <p:cNvSpPr>
            <a:spLocks noGrp="1"/>
          </p:cNvSpPr>
          <p:nvPr>
            <p:ph type="sldNum" sz="quarter" idx="12"/>
          </p:nvPr>
        </p:nvSpPr>
        <p:spPr/>
        <p:txBody>
          <a:bodyPr/>
          <a:lstStyle/>
          <a:p>
            <a:fld id="{3109D357-8067-4A1F-97B2-93C5160B78D9}" type="slidenum">
              <a:rPr lang="en-US" smtClean="0"/>
              <a:t>‹#›</a:t>
            </a:fld>
            <a:endParaRPr lang="en-US"/>
          </a:p>
        </p:txBody>
      </p:sp>
      <p:cxnSp>
        <p:nvCxnSpPr>
          <p:cNvPr id="7" name="Straight Connector 6">
            <a:extLst>
              <a:ext uri="{FF2B5EF4-FFF2-40B4-BE49-F238E27FC236}">
                <a16:creationId xmlns:a16="http://schemas.microsoft.com/office/drawing/2014/main" id="{41F3A7E1-F157-4338-B7F7-9C0A2D60B7FF}"/>
              </a:ext>
            </a:extLst>
          </p:cNvPr>
          <p:cNvCxnSpPr>
            <a:cxnSpLocks/>
          </p:cNvCxnSpPr>
          <p:nvPr/>
        </p:nvCxnSpPr>
        <p:spPr>
          <a:xfrm>
            <a:off x="8811337"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7902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05B5E-C545-4763-BA47-4C2C0FCA514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FA263F8-8E34-4910-BF7A-F1C5A99689D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6E74E5-D20D-4AB7-8D98-F336CE0ECCBE}"/>
              </a:ext>
            </a:extLst>
          </p:cNvPr>
          <p:cNvSpPr>
            <a:spLocks noGrp="1"/>
          </p:cNvSpPr>
          <p:nvPr>
            <p:ph type="dt" sz="half" idx="10"/>
          </p:nvPr>
        </p:nvSpPr>
        <p:spPr/>
        <p:txBody>
          <a:bodyPr/>
          <a:lstStyle/>
          <a:p>
            <a:fld id="{F6CCBF3A-D7FB-4B97-8FD5-6FFB20CB1E84}" type="datetimeFigureOut">
              <a:rPr lang="en-US" smtClean="0"/>
              <a:t>5/18/2024</a:t>
            </a:fld>
            <a:endParaRPr lang="en-US"/>
          </a:p>
        </p:txBody>
      </p:sp>
      <p:sp>
        <p:nvSpPr>
          <p:cNvPr id="5" name="Footer Placeholder 4">
            <a:extLst>
              <a:ext uri="{FF2B5EF4-FFF2-40B4-BE49-F238E27FC236}">
                <a16:creationId xmlns:a16="http://schemas.microsoft.com/office/drawing/2014/main" id="{C79D23AA-8F22-4B09-8FAA-CD16E5D66C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E8A028-A0C8-45E7-915E-B83FF59C9F18}"/>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21734736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69F01F-198D-4AAD-B4FB-AD3B44981ADD}"/>
              </a:ext>
            </a:extLst>
          </p:cNvPr>
          <p:cNvSpPr>
            <a:spLocks noGrp="1"/>
          </p:cNvSpPr>
          <p:nvPr>
            <p:ph type="title"/>
          </p:nvPr>
        </p:nvSpPr>
        <p:spPr>
          <a:xfrm>
            <a:off x="838200" y="838200"/>
            <a:ext cx="9438640" cy="4114800"/>
          </a:xfrm>
        </p:spPr>
        <p:txBody>
          <a:bodyPr anchor="t">
            <a:normAutofit/>
          </a:bodyPr>
          <a:lstStyle>
            <a:lvl1pPr>
              <a:defRPr sz="6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20BCC2B-311B-4FB6-B3A5-26F68055AE38}"/>
              </a:ext>
            </a:extLst>
          </p:cNvPr>
          <p:cNvSpPr>
            <a:spLocks noGrp="1"/>
          </p:cNvSpPr>
          <p:nvPr>
            <p:ph type="body" idx="1"/>
          </p:nvPr>
        </p:nvSpPr>
        <p:spPr>
          <a:xfrm>
            <a:off x="838200" y="5217160"/>
            <a:ext cx="9438640" cy="802640"/>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9CB73D-2D6B-4FA6-89A4-DCC89F80E0F1}"/>
              </a:ext>
            </a:extLst>
          </p:cNvPr>
          <p:cNvSpPr>
            <a:spLocks noGrp="1"/>
          </p:cNvSpPr>
          <p:nvPr>
            <p:ph type="dt" sz="half" idx="10"/>
          </p:nvPr>
        </p:nvSpPr>
        <p:spPr/>
        <p:txBody>
          <a:bodyPr/>
          <a:lstStyle/>
          <a:p>
            <a:fld id="{F6CCBF3A-D7FB-4B97-8FD5-6FFB20CB1E84}" type="datetimeFigureOut">
              <a:rPr lang="en-US" smtClean="0"/>
              <a:t>5/18/2024</a:t>
            </a:fld>
            <a:endParaRPr lang="en-US"/>
          </a:p>
        </p:txBody>
      </p:sp>
      <p:sp>
        <p:nvSpPr>
          <p:cNvPr id="5" name="Footer Placeholder 4">
            <a:extLst>
              <a:ext uri="{FF2B5EF4-FFF2-40B4-BE49-F238E27FC236}">
                <a16:creationId xmlns:a16="http://schemas.microsoft.com/office/drawing/2014/main" id="{B6A0C188-FF43-44C1-A005-679168D5F0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CD1188-DA27-47B2-8176-31193EEC4C28}"/>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20780863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B5A25-7E99-42A8-8D6D-648EFE2038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30501DC-62B7-42BD-A941-D34E92719C32}"/>
              </a:ext>
            </a:extLst>
          </p:cNvPr>
          <p:cNvSpPr>
            <a:spLocks noGrp="1"/>
          </p:cNvSpPr>
          <p:nvPr>
            <p:ph sz="half" idx="1"/>
          </p:nvPr>
        </p:nvSpPr>
        <p:spPr>
          <a:xfrm>
            <a:off x="838200" y="2011679"/>
            <a:ext cx="5181600" cy="41652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3765C5C1-4FD4-4958-99A0-BDADECA336BD}"/>
              </a:ext>
            </a:extLst>
          </p:cNvPr>
          <p:cNvSpPr>
            <a:spLocks noGrp="1"/>
          </p:cNvSpPr>
          <p:nvPr>
            <p:ph sz="half" idx="2"/>
          </p:nvPr>
        </p:nvSpPr>
        <p:spPr>
          <a:xfrm>
            <a:off x="6172200" y="2011679"/>
            <a:ext cx="5181600" cy="41652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D1B234-5D54-44E5-B41D-B205AAF50305}"/>
              </a:ext>
            </a:extLst>
          </p:cNvPr>
          <p:cNvSpPr>
            <a:spLocks noGrp="1"/>
          </p:cNvSpPr>
          <p:nvPr>
            <p:ph type="dt" sz="half" idx="10"/>
          </p:nvPr>
        </p:nvSpPr>
        <p:spPr/>
        <p:txBody>
          <a:bodyPr/>
          <a:lstStyle/>
          <a:p>
            <a:fld id="{F6CCBF3A-D7FB-4B97-8FD5-6FFB20CB1E84}" type="datetimeFigureOut">
              <a:rPr lang="en-US" smtClean="0"/>
              <a:t>5/18/2024</a:t>
            </a:fld>
            <a:endParaRPr lang="en-US"/>
          </a:p>
        </p:txBody>
      </p:sp>
      <p:sp>
        <p:nvSpPr>
          <p:cNvPr id="6" name="Footer Placeholder 5">
            <a:extLst>
              <a:ext uri="{FF2B5EF4-FFF2-40B4-BE49-F238E27FC236}">
                <a16:creationId xmlns:a16="http://schemas.microsoft.com/office/drawing/2014/main" id="{0E67BCDB-6B96-45D6-B5E9-823A96EBD9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239C5F-F16F-4AFD-98D1-FA3BB96AF2CD}"/>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6589945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44C1F-0040-4BBF-81A6-FD2E30637B0C}"/>
              </a:ext>
            </a:extLst>
          </p:cNvPr>
          <p:cNvSpPr>
            <a:spLocks noGrp="1"/>
          </p:cNvSpPr>
          <p:nvPr>
            <p:ph type="title"/>
          </p:nvPr>
        </p:nvSpPr>
        <p:spPr>
          <a:xfrm>
            <a:off x="839788" y="379780"/>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E2894A7-1DA1-44C1-8ED0-716279430690}"/>
              </a:ext>
            </a:extLst>
          </p:cNvPr>
          <p:cNvSpPr>
            <a:spLocks noGrp="1"/>
          </p:cNvSpPr>
          <p:nvPr>
            <p:ph type="body" idx="1"/>
          </p:nvPr>
        </p:nvSpPr>
        <p:spPr>
          <a:xfrm>
            <a:off x="839789" y="1824035"/>
            <a:ext cx="4997132" cy="681040"/>
          </a:xfrm>
        </p:spPr>
        <p:txBody>
          <a:bodyPr anchor="b"/>
          <a:lstStyle>
            <a:lvl1pPr marL="0" indent="0">
              <a:buNone/>
              <a:defRPr sz="2400" b="1" i="0"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09AB945-31E2-4B60-9076-CBB8F8594949}"/>
              </a:ext>
            </a:extLst>
          </p:cNvPr>
          <p:cNvSpPr>
            <a:spLocks noGrp="1"/>
          </p:cNvSpPr>
          <p:nvPr>
            <p:ph sz="half" idx="2"/>
          </p:nvPr>
        </p:nvSpPr>
        <p:spPr>
          <a:xfrm>
            <a:off x="839789" y="2505075"/>
            <a:ext cx="4997132"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71B3EA-2E84-4B8B-A104-81BD577424AD}"/>
              </a:ext>
            </a:extLst>
          </p:cNvPr>
          <p:cNvSpPr>
            <a:spLocks noGrp="1"/>
          </p:cNvSpPr>
          <p:nvPr>
            <p:ph type="body" sz="quarter" idx="3"/>
          </p:nvPr>
        </p:nvSpPr>
        <p:spPr>
          <a:xfrm>
            <a:off x="6355080" y="1824035"/>
            <a:ext cx="5000308" cy="681040"/>
          </a:xfrm>
        </p:spPr>
        <p:txBody>
          <a:bodyPr anchor="b"/>
          <a:lstStyle>
            <a:lvl1pPr marL="0" indent="0">
              <a:buNone/>
              <a:defRPr sz="2400" b="1" i="0"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8511AB8-302C-476E-B80A-AA739911E304}"/>
              </a:ext>
            </a:extLst>
          </p:cNvPr>
          <p:cNvSpPr>
            <a:spLocks noGrp="1"/>
          </p:cNvSpPr>
          <p:nvPr>
            <p:ph sz="quarter" idx="4"/>
          </p:nvPr>
        </p:nvSpPr>
        <p:spPr>
          <a:xfrm>
            <a:off x="6355080" y="2505075"/>
            <a:ext cx="500030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8B47C29-FE34-4E6E-9921-78C54673AAD9}"/>
              </a:ext>
            </a:extLst>
          </p:cNvPr>
          <p:cNvSpPr>
            <a:spLocks noGrp="1"/>
          </p:cNvSpPr>
          <p:nvPr>
            <p:ph type="dt" sz="half" idx="10"/>
          </p:nvPr>
        </p:nvSpPr>
        <p:spPr/>
        <p:txBody>
          <a:bodyPr/>
          <a:lstStyle/>
          <a:p>
            <a:fld id="{F6CCBF3A-D7FB-4B97-8FD5-6FFB20CB1E84}" type="datetimeFigureOut">
              <a:rPr lang="en-US" smtClean="0"/>
              <a:t>5/18/2024</a:t>
            </a:fld>
            <a:endParaRPr lang="en-US"/>
          </a:p>
        </p:txBody>
      </p:sp>
      <p:sp>
        <p:nvSpPr>
          <p:cNvPr id="8" name="Footer Placeholder 7">
            <a:extLst>
              <a:ext uri="{FF2B5EF4-FFF2-40B4-BE49-F238E27FC236}">
                <a16:creationId xmlns:a16="http://schemas.microsoft.com/office/drawing/2014/main" id="{3CF6B420-A9CE-4BB6-A653-5C3ABC7D677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21DF8FE-1179-4798-B16D-AF1DFA266D4D}"/>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29356923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66F1A-0A68-4048-808F-CD7A9F3B0846}"/>
              </a:ext>
            </a:extLst>
          </p:cNvPr>
          <p:cNvSpPr>
            <a:spLocks noGrp="1"/>
          </p:cNvSpPr>
          <p:nvPr>
            <p:ph type="title"/>
          </p:nvPr>
        </p:nvSpPr>
        <p:spPr>
          <a:xfrm>
            <a:off x="838200" y="999592"/>
            <a:ext cx="10515600" cy="1573223"/>
          </a:xfrm>
        </p:spPr>
        <p:txBody>
          <a:bodyPr anchor="t"/>
          <a:lstStyle/>
          <a:p>
            <a:r>
              <a:rPr lang="en-US"/>
              <a:t>Click to edit Master title style</a:t>
            </a:r>
            <a:endParaRPr lang="en-US" dirty="0"/>
          </a:p>
        </p:txBody>
      </p:sp>
      <p:sp>
        <p:nvSpPr>
          <p:cNvPr id="3" name="Date Placeholder 2">
            <a:extLst>
              <a:ext uri="{FF2B5EF4-FFF2-40B4-BE49-F238E27FC236}">
                <a16:creationId xmlns:a16="http://schemas.microsoft.com/office/drawing/2014/main" id="{28ACB3E6-5365-48F5-8D2A-0B002BA357E3}"/>
              </a:ext>
            </a:extLst>
          </p:cNvPr>
          <p:cNvSpPr>
            <a:spLocks noGrp="1"/>
          </p:cNvSpPr>
          <p:nvPr>
            <p:ph type="dt" sz="half" idx="10"/>
          </p:nvPr>
        </p:nvSpPr>
        <p:spPr/>
        <p:txBody>
          <a:bodyPr/>
          <a:lstStyle/>
          <a:p>
            <a:fld id="{F6CCBF3A-D7FB-4B97-8FD5-6FFB20CB1E84}" type="datetimeFigureOut">
              <a:rPr lang="en-US" smtClean="0"/>
              <a:t>5/18/2024</a:t>
            </a:fld>
            <a:endParaRPr lang="en-US"/>
          </a:p>
        </p:txBody>
      </p:sp>
      <p:sp>
        <p:nvSpPr>
          <p:cNvPr id="4" name="Footer Placeholder 3">
            <a:extLst>
              <a:ext uri="{FF2B5EF4-FFF2-40B4-BE49-F238E27FC236}">
                <a16:creationId xmlns:a16="http://schemas.microsoft.com/office/drawing/2014/main" id="{FF7D8EE9-4D97-4B2F-8D38-41CB9EE774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12C5952-0A27-4FAB-A3FD-12003787676B}"/>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2078480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D08427-909D-4679-9192-BC99557A7D06}"/>
              </a:ext>
            </a:extLst>
          </p:cNvPr>
          <p:cNvSpPr>
            <a:spLocks noGrp="1"/>
          </p:cNvSpPr>
          <p:nvPr>
            <p:ph type="dt" sz="half" idx="10"/>
          </p:nvPr>
        </p:nvSpPr>
        <p:spPr/>
        <p:txBody>
          <a:bodyPr/>
          <a:lstStyle/>
          <a:p>
            <a:fld id="{F6CCBF3A-D7FB-4B97-8FD5-6FFB20CB1E84}" type="datetimeFigureOut">
              <a:rPr lang="en-US" smtClean="0"/>
              <a:t>5/18/2024</a:t>
            </a:fld>
            <a:endParaRPr lang="en-US"/>
          </a:p>
        </p:txBody>
      </p:sp>
      <p:sp>
        <p:nvSpPr>
          <p:cNvPr id="3" name="Footer Placeholder 2">
            <a:extLst>
              <a:ext uri="{FF2B5EF4-FFF2-40B4-BE49-F238E27FC236}">
                <a16:creationId xmlns:a16="http://schemas.microsoft.com/office/drawing/2014/main" id="{508E39A6-1E09-42B5-85B4-7E8B5AB2AE7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938940-01DD-4C97-8649-E01C3B0EDF7C}"/>
              </a:ext>
            </a:extLst>
          </p:cNvPr>
          <p:cNvSpPr>
            <a:spLocks noGrp="1"/>
          </p:cNvSpPr>
          <p:nvPr>
            <p:ph type="sldNum" sz="quarter" idx="12"/>
          </p:nvPr>
        </p:nvSpPr>
        <p:spPr/>
        <p:txBody>
          <a:bodyPr/>
          <a:lstStyle/>
          <a:p>
            <a:fld id="{3109D357-8067-4A1F-97B2-93C5160B78D9}" type="slidenum">
              <a:rPr lang="en-US" smtClean="0"/>
              <a:t>‹#›</a:t>
            </a:fld>
            <a:endParaRPr lang="en-US"/>
          </a:p>
        </p:txBody>
      </p:sp>
    </p:spTree>
    <p:extLst>
      <p:ext uri="{BB962C8B-B14F-4D97-AF65-F5344CB8AC3E}">
        <p14:creationId xmlns:p14="http://schemas.microsoft.com/office/powerpoint/2010/main" val="2444889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93B3D-D568-40B4-A73A-1C8EA9ABB098}"/>
              </a:ext>
            </a:extLst>
          </p:cNvPr>
          <p:cNvSpPr>
            <a:spLocks noGrp="1"/>
          </p:cNvSpPr>
          <p:nvPr>
            <p:ph type="title"/>
          </p:nvPr>
        </p:nvSpPr>
        <p:spPr>
          <a:xfrm>
            <a:off x="839789" y="457200"/>
            <a:ext cx="3691818" cy="17018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D586EB3-917A-43B7-85BB-D00B5D2F07E4}"/>
              </a:ext>
            </a:extLst>
          </p:cNvPr>
          <p:cNvSpPr>
            <a:spLocks noGrp="1"/>
          </p:cNvSpPr>
          <p:nvPr>
            <p:ph idx="1"/>
          </p:nvPr>
        </p:nvSpPr>
        <p:spPr>
          <a:xfrm>
            <a:off x="5514798" y="987425"/>
            <a:ext cx="5840589" cy="50323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7AC029-3BC1-4637-A7F9-BC786DC26A38}"/>
              </a:ext>
            </a:extLst>
          </p:cNvPr>
          <p:cNvSpPr>
            <a:spLocks noGrp="1"/>
          </p:cNvSpPr>
          <p:nvPr>
            <p:ph type="body" sz="half" idx="2"/>
          </p:nvPr>
        </p:nvSpPr>
        <p:spPr>
          <a:xfrm>
            <a:off x="839789" y="2372360"/>
            <a:ext cx="3691817" cy="349662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90B948-89C5-4AC5-B7A0-17136F5C5A6A}"/>
              </a:ext>
            </a:extLst>
          </p:cNvPr>
          <p:cNvSpPr>
            <a:spLocks noGrp="1"/>
          </p:cNvSpPr>
          <p:nvPr>
            <p:ph type="dt" sz="half" idx="10"/>
          </p:nvPr>
        </p:nvSpPr>
        <p:spPr/>
        <p:txBody>
          <a:bodyPr/>
          <a:lstStyle/>
          <a:p>
            <a:fld id="{F6CCBF3A-D7FB-4B97-8FD5-6FFB20CB1E84}" type="datetimeFigureOut">
              <a:rPr lang="en-US" smtClean="0"/>
              <a:t>5/18/2024</a:t>
            </a:fld>
            <a:endParaRPr lang="en-US"/>
          </a:p>
        </p:txBody>
      </p:sp>
      <p:sp>
        <p:nvSpPr>
          <p:cNvPr id="6" name="Footer Placeholder 5">
            <a:extLst>
              <a:ext uri="{FF2B5EF4-FFF2-40B4-BE49-F238E27FC236}">
                <a16:creationId xmlns:a16="http://schemas.microsoft.com/office/drawing/2014/main" id="{F3A6C8C5-652F-46CB-BD26-E262B057FA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FB50CB-E91F-4B71-81F0-800F2B51A344}"/>
              </a:ext>
            </a:extLst>
          </p:cNvPr>
          <p:cNvSpPr>
            <a:spLocks noGrp="1"/>
          </p:cNvSpPr>
          <p:nvPr>
            <p:ph type="sldNum" sz="quarter" idx="12"/>
          </p:nvPr>
        </p:nvSpPr>
        <p:spPr/>
        <p:txBody>
          <a:bodyPr/>
          <a:lstStyle/>
          <a:p>
            <a:fld id="{3109D357-8067-4A1F-97B2-93C5160B78D9}" type="slidenum">
              <a:rPr lang="en-US" smtClean="0"/>
              <a:t>‹#›</a:t>
            </a:fld>
            <a:endParaRPr lang="en-US"/>
          </a:p>
        </p:txBody>
      </p:sp>
      <p:cxnSp>
        <p:nvCxnSpPr>
          <p:cNvPr id="8" name="Straight Connector 7">
            <a:extLst>
              <a:ext uri="{FF2B5EF4-FFF2-40B4-BE49-F238E27FC236}">
                <a16:creationId xmlns:a16="http://schemas.microsoft.com/office/drawing/2014/main" id="{8B69B885-FDB8-4C62-A285-A0CDC49A6B0C}"/>
              </a:ext>
            </a:extLst>
          </p:cNvPr>
          <p:cNvCxnSpPr>
            <a:cxnSpLocks/>
          </p:cNvCxnSpPr>
          <p:nvPr/>
        </p:nvCxnSpPr>
        <p:spPr>
          <a:xfrm>
            <a:off x="5023202"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49043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F941E-6445-4840-81AE-104EF7A4F7E9}"/>
              </a:ext>
            </a:extLst>
          </p:cNvPr>
          <p:cNvSpPr>
            <a:spLocks noGrp="1"/>
          </p:cNvSpPr>
          <p:nvPr>
            <p:ph type="title"/>
          </p:nvPr>
        </p:nvSpPr>
        <p:spPr>
          <a:xfrm>
            <a:off x="839789" y="457200"/>
            <a:ext cx="3696652" cy="17018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B3F8B866-E32B-4AE7-AEF3-6974AE3288F3}"/>
              </a:ext>
            </a:extLst>
          </p:cNvPr>
          <p:cNvSpPr>
            <a:spLocks noGrp="1"/>
          </p:cNvSpPr>
          <p:nvPr>
            <p:ph type="pic" idx="1"/>
          </p:nvPr>
        </p:nvSpPr>
        <p:spPr>
          <a:xfrm>
            <a:off x="5786120" y="838200"/>
            <a:ext cx="5603238" cy="51815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E2ABB7A-E157-499A-B224-C2313181F569}"/>
              </a:ext>
            </a:extLst>
          </p:cNvPr>
          <p:cNvSpPr>
            <a:spLocks noGrp="1"/>
          </p:cNvSpPr>
          <p:nvPr>
            <p:ph type="body" sz="half" idx="2"/>
          </p:nvPr>
        </p:nvSpPr>
        <p:spPr>
          <a:xfrm>
            <a:off x="839789" y="2367280"/>
            <a:ext cx="3696652" cy="350170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C77283-E2B8-405E-BB6E-9F121140E506}"/>
              </a:ext>
            </a:extLst>
          </p:cNvPr>
          <p:cNvSpPr>
            <a:spLocks noGrp="1"/>
          </p:cNvSpPr>
          <p:nvPr>
            <p:ph type="dt" sz="half" idx="10"/>
          </p:nvPr>
        </p:nvSpPr>
        <p:spPr/>
        <p:txBody>
          <a:bodyPr/>
          <a:lstStyle/>
          <a:p>
            <a:fld id="{F6CCBF3A-D7FB-4B97-8FD5-6FFB20CB1E84}" type="datetimeFigureOut">
              <a:rPr lang="en-US" smtClean="0"/>
              <a:t>5/18/2024</a:t>
            </a:fld>
            <a:endParaRPr lang="en-US"/>
          </a:p>
        </p:txBody>
      </p:sp>
      <p:sp>
        <p:nvSpPr>
          <p:cNvPr id="6" name="Footer Placeholder 5">
            <a:extLst>
              <a:ext uri="{FF2B5EF4-FFF2-40B4-BE49-F238E27FC236}">
                <a16:creationId xmlns:a16="http://schemas.microsoft.com/office/drawing/2014/main" id="{F9F21F05-EB94-417F-B19B-96FF3D9ECA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B7C3C7-B6DB-4064-8E66-9FB770C888ED}"/>
              </a:ext>
            </a:extLst>
          </p:cNvPr>
          <p:cNvSpPr>
            <a:spLocks noGrp="1"/>
          </p:cNvSpPr>
          <p:nvPr>
            <p:ph type="sldNum" sz="quarter" idx="12"/>
          </p:nvPr>
        </p:nvSpPr>
        <p:spPr/>
        <p:txBody>
          <a:bodyPr/>
          <a:lstStyle/>
          <a:p>
            <a:fld id="{3109D357-8067-4A1F-97B2-93C5160B78D9}" type="slidenum">
              <a:rPr lang="en-US" smtClean="0"/>
              <a:t>‹#›</a:t>
            </a:fld>
            <a:endParaRPr lang="en-US"/>
          </a:p>
        </p:txBody>
      </p:sp>
      <p:cxnSp>
        <p:nvCxnSpPr>
          <p:cNvPr id="8" name="Straight Connector 7">
            <a:extLst>
              <a:ext uri="{FF2B5EF4-FFF2-40B4-BE49-F238E27FC236}">
                <a16:creationId xmlns:a16="http://schemas.microsoft.com/office/drawing/2014/main" id="{51E233FA-220A-423F-907E-5F81526A28A0}"/>
              </a:ext>
            </a:extLst>
          </p:cNvPr>
          <p:cNvCxnSpPr>
            <a:cxnSpLocks/>
          </p:cNvCxnSpPr>
          <p:nvPr/>
        </p:nvCxnSpPr>
        <p:spPr>
          <a:xfrm>
            <a:off x="5023202"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6103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476A66-BE83-43F9-A28B-02DF7879AD52}"/>
              </a:ext>
            </a:extLst>
          </p:cNvPr>
          <p:cNvSpPr>
            <a:spLocks noGrp="1"/>
          </p:cNvSpPr>
          <p:nvPr>
            <p:ph type="title"/>
          </p:nvPr>
        </p:nvSpPr>
        <p:spPr>
          <a:xfrm>
            <a:off x="838200" y="584990"/>
            <a:ext cx="10515600" cy="1116811"/>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9D76E94-F276-4F0F-8DD9-B1F8A3198AE1}"/>
              </a:ext>
            </a:extLst>
          </p:cNvPr>
          <p:cNvSpPr>
            <a:spLocks noGrp="1"/>
          </p:cNvSpPr>
          <p:nvPr>
            <p:ph type="body" idx="1"/>
          </p:nvPr>
        </p:nvSpPr>
        <p:spPr>
          <a:xfrm>
            <a:off x="838200" y="2061469"/>
            <a:ext cx="10515600"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4AD964E-3A2E-4DB9-B96A-EDE144A47BDC}"/>
              </a:ext>
            </a:extLst>
          </p:cNvPr>
          <p:cNvSpPr>
            <a:spLocks noGrp="1"/>
          </p:cNvSpPr>
          <p:nvPr>
            <p:ph type="dt" sz="half" idx="2"/>
          </p:nvPr>
        </p:nvSpPr>
        <p:spPr>
          <a:xfrm rot="5400000">
            <a:off x="10425981" y="4687095"/>
            <a:ext cx="2706690" cy="365125"/>
          </a:xfrm>
          <a:prstGeom prst="rect">
            <a:avLst/>
          </a:prstGeom>
        </p:spPr>
        <p:txBody>
          <a:bodyPr vert="horz" lIns="91440" tIns="45720" rIns="91440" bIns="45720" rtlCol="0" anchor="ctr"/>
          <a:lstStyle>
            <a:lvl1pPr algn="r">
              <a:defRPr sz="1000">
                <a:solidFill>
                  <a:schemeClr val="tx1"/>
                </a:solidFill>
              </a:defRPr>
            </a:lvl1pPr>
          </a:lstStyle>
          <a:p>
            <a:fld id="{F6CCBF3A-D7FB-4B97-8FD5-6FFB20CB1E84}" type="datetimeFigureOut">
              <a:rPr lang="en-US" smtClean="0"/>
              <a:t>5/18/2024</a:t>
            </a:fld>
            <a:endParaRPr lang="en-US"/>
          </a:p>
        </p:txBody>
      </p:sp>
      <p:sp>
        <p:nvSpPr>
          <p:cNvPr id="5" name="Footer Placeholder 4">
            <a:extLst>
              <a:ext uri="{FF2B5EF4-FFF2-40B4-BE49-F238E27FC236}">
                <a16:creationId xmlns:a16="http://schemas.microsoft.com/office/drawing/2014/main" id="{0DACB382-EE11-430D-941A-DB76EEB7F2D5}"/>
              </a:ext>
            </a:extLst>
          </p:cNvPr>
          <p:cNvSpPr>
            <a:spLocks noGrp="1"/>
          </p:cNvSpPr>
          <p:nvPr>
            <p:ph type="ftr" sz="quarter" idx="3"/>
          </p:nvPr>
        </p:nvSpPr>
        <p:spPr>
          <a:xfrm rot="5400000">
            <a:off x="-1131161" y="1592957"/>
            <a:ext cx="2973522"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A3C562FE-ACD1-43F2-A3DE-5B11E10B7EA5}"/>
              </a:ext>
            </a:extLst>
          </p:cNvPr>
          <p:cNvSpPr>
            <a:spLocks noGrp="1"/>
          </p:cNvSpPr>
          <p:nvPr>
            <p:ph type="sldNum" sz="quarter" idx="4"/>
          </p:nvPr>
        </p:nvSpPr>
        <p:spPr>
          <a:xfrm>
            <a:off x="11512296" y="6356350"/>
            <a:ext cx="574620" cy="365125"/>
          </a:xfrm>
          <a:prstGeom prst="rect">
            <a:avLst/>
          </a:prstGeom>
        </p:spPr>
        <p:txBody>
          <a:bodyPr vert="horz" lIns="91440" tIns="45720" rIns="91440" bIns="45720" rtlCol="0" anchor="ctr"/>
          <a:lstStyle>
            <a:lvl1pPr algn="ctr">
              <a:defRPr sz="1000">
                <a:solidFill>
                  <a:schemeClr val="tx1"/>
                </a:solidFill>
              </a:defRPr>
            </a:lvl1pPr>
          </a:lstStyle>
          <a:p>
            <a:fld id="{3109D357-8067-4A1F-97B2-93C5160B78D9}" type="slidenum">
              <a:rPr lang="en-US" smtClean="0"/>
              <a:t>‹#›</a:t>
            </a:fld>
            <a:endParaRPr lang="en-US"/>
          </a:p>
        </p:txBody>
      </p:sp>
      <p:cxnSp>
        <p:nvCxnSpPr>
          <p:cNvPr id="13" name="Straight Connector 12">
            <a:extLst>
              <a:ext uri="{FF2B5EF4-FFF2-40B4-BE49-F238E27FC236}">
                <a16:creationId xmlns:a16="http://schemas.microsoft.com/office/drawing/2014/main" id="{1EB34A3B-1FD5-48FF-9982-1E64C864C01D}"/>
              </a:ext>
            </a:extLst>
          </p:cNvPr>
          <p:cNvCxnSpPr>
            <a:cxnSpLocks/>
          </p:cNvCxnSpPr>
          <p:nvPr/>
        </p:nvCxnSpPr>
        <p:spPr>
          <a:xfrm flipH="1">
            <a:off x="4" y="1824111"/>
            <a:ext cx="12191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395752"/>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SzPct val="80000"/>
        <a:buFont typeface="Arial" panose="020B0604020202020204" pitchFamily="34" charset="0"/>
        <a:buChar char="•"/>
        <a:defRPr sz="2000" kern="1200">
          <a:solidFill>
            <a:schemeClr val="tx1"/>
          </a:solidFill>
          <a:latin typeface="+mn-lt"/>
          <a:ea typeface="+mn-ea"/>
          <a:cs typeface="+mn-cs"/>
        </a:defRPr>
      </a:lvl1pPr>
      <a:lvl2pPr marL="502920" indent="-228600" algn="l" defTabSz="914400" rtl="0" eaLnBrk="1" latinLnBrk="0" hangingPunct="1">
        <a:lnSpc>
          <a:spcPct val="110000"/>
        </a:lnSpc>
        <a:spcBef>
          <a:spcPts val="500"/>
        </a:spcBef>
        <a:buSzPct val="80000"/>
        <a:buFont typeface="Goudy Old Style" panose="02020502050305020303" pitchFamily="18" charset="0"/>
        <a:buChar char="–"/>
        <a:defRPr sz="1800" i="1" kern="1200">
          <a:solidFill>
            <a:schemeClr val="tx1"/>
          </a:solidFill>
          <a:latin typeface="+mn-lt"/>
          <a:ea typeface="+mn-ea"/>
          <a:cs typeface="+mn-cs"/>
        </a:defRPr>
      </a:lvl2pPr>
      <a:lvl3pPr marL="822960" indent="-228600" algn="l" defTabSz="914400" rtl="0" eaLnBrk="1" latinLnBrk="0" hangingPunct="1">
        <a:lnSpc>
          <a:spcPct val="110000"/>
        </a:lnSpc>
        <a:spcBef>
          <a:spcPts val="500"/>
        </a:spcBef>
        <a:buSzPct val="80000"/>
        <a:buFont typeface="Arial" panose="020B0604020202020204" pitchFamily="34" charset="0"/>
        <a:buChar char="•"/>
        <a:defRPr sz="1600" kern="1200">
          <a:solidFill>
            <a:schemeClr val="tx1"/>
          </a:solidFill>
          <a:latin typeface="+mn-lt"/>
          <a:ea typeface="+mn-ea"/>
          <a:cs typeface="+mn-cs"/>
        </a:defRPr>
      </a:lvl3pPr>
      <a:lvl4pPr marL="1097280" indent="-228600" algn="l" defTabSz="914400" rtl="0" eaLnBrk="1" latinLnBrk="0" hangingPunct="1">
        <a:lnSpc>
          <a:spcPct val="110000"/>
        </a:lnSpc>
        <a:spcBef>
          <a:spcPts val="500"/>
        </a:spcBef>
        <a:buSzPct val="80000"/>
        <a:buFont typeface="Goudy Old Style" panose="02020502050305020303" pitchFamily="18" charset="0"/>
        <a:buChar char="–"/>
        <a:defRPr sz="1400" i="1" kern="1200">
          <a:solidFill>
            <a:schemeClr val="tx1"/>
          </a:solidFill>
          <a:latin typeface="+mn-lt"/>
          <a:ea typeface="+mn-ea"/>
          <a:cs typeface="+mn-cs"/>
        </a:defRPr>
      </a:lvl4pPr>
      <a:lvl5pPr marL="1371600" indent="-228600" algn="l" defTabSz="914400" rtl="0" eaLnBrk="1" latinLnBrk="0" hangingPunct="1">
        <a:lnSpc>
          <a:spcPct val="110000"/>
        </a:lnSpc>
        <a:spcBef>
          <a:spcPts val="500"/>
        </a:spcBef>
        <a:buSzPct val="80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9.jpeg"/><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FA9327B-0F60-46E3-AD80-CE73838567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0A84CD1D-78EB-F1A7-DCA3-8A6806639ED6}"/>
              </a:ext>
            </a:extLst>
          </p:cNvPr>
          <p:cNvSpPr>
            <a:spLocks noGrp="1"/>
          </p:cNvSpPr>
          <p:nvPr>
            <p:ph type="ctrTitle"/>
          </p:nvPr>
        </p:nvSpPr>
        <p:spPr>
          <a:xfrm>
            <a:off x="1251082" y="4660681"/>
            <a:ext cx="9689834" cy="1125050"/>
          </a:xfrm>
        </p:spPr>
        <p:txBody>
          <a:bodyPr anchor="b">
            <a:normAutofit/>
          </a:bodyPr>
          <a:lstStyle/>
          <a:p>
            <a:pPr algn="ctr"/>
            <a:r>
              <a:rPr lang="en-US" sz="3700" dirty="0"/>
              <a:t>Smart Solutions for a Sustainable Saint Petersburg</a:t>
            </a:r>
            <a:endParaRPr lang="ru-RU" sz="3700" dirty="0"/>
          </a:p>
        </p:txBody>
      </p:sp>
      <p:sp>
        <p:nvSpPr>
          <p:cNvPr id="3" name="Подзаголовок 2">
            <a:extLst>
              <a:ext uri="{FF2B5EF4-FFF2-40B4-BE49-F238E27FC236}">
                <a16:creationId xmlns:a16="http://schemas.microsoft.com/office/drawing/2014/main" id="{A56236D7-848C-0F3A-44D2-4EBC63F82C10}"/>
              </a:ext>
            </a:extLst>
          </p:cNvPr>
          <p:cNvSpPr>
            <a:spLocks noGrp="1"/>
          </p:cNvSpPr>
          <p:nvPr>
            <p:ph type="subTitle" idx="1"/>
          </p:nvPr>
        </p:nvSpPr>
        <p:spPr>
          <a:xfrm>
            <a:off x="1938997" y="5866227"/>
            <a:ext cx="8314005" cy="696351"/>
          </a:xfrm>
        </p:spPr>
        <p:txBody>
          <a:bodyPr>
            <a:normAutofit/>
          </a:bodyPr>
          <a:lstStyle/>
          <a:p>
            <a:pPr algn="ctr"/>
            <a:r>
              <a:rPr lang="en-US" dirty="0" err="1"/>
              <a:t>Nodiri</a:t>
            </a:r>
            <a:r>
              <a:rPr lang="en-US" dirty="0"/>
              <a:t> </a:t>
            </a:r>
            <a:r>
              <a:rPr lang="en-US" dirty="0" err="1"/>
              <a:t>Khusrav</a:t>
            </a:r>
            <a:endParaRPr lang="ru-RU" dirty="0"/>
          </a:p>
        </p:txBody>
      </p:sp>
      <p:pic>
        <p:nvPicPr>
          <p:cNvPr id="4" name="Picture 3">
            <a:extLst>
              <a:ext uri="{FF2B5EF4-FFF2-40B4-BE49-F238E27FC236}">
                <a16:creationId xmlns:a16="http://schemas.microsoft.com/office/drawing/2014/main" id="{15F78FA8-11D4-39F2-8B4E-95518F600E32}"/>
              </a:ext>
            </a:extLst>
          </p:cNvPr>
          <p:cNvPicPr>
            <a:picLocks noChangeAspect="1"/>
          </p:cNvPicPr>
          <p:nvPr/>
        </p:nvPicPr>
        <p:blipFill rotWithShape="1">
          <a:blip r:embed="rId2"/>
          <a:srcRect t="14435" b="26711"/>
          <a:stretch/>
        </p:blipFill>
        <p:spPr>
          <a:xfrm>
            <a:off x="20" y="1"/>
            <a:ext cx="12191980" cy="4305300"/>
          </a:xfrm>
          <a:prstGeom prst="rect">
            <a:avLst/>
          </a:prstGeom>
        </p:spPr>
      </p:pic>
      <p:cxnSp>
        <p:nvCxnSpPr>
          <p:cNvPr id="11" name="Straight Connector 10">
            <a:extLst>
              <a:ext uri="{FF2B5EF4-FFF2-40B4-BE49-F238E27FC236}">
                <a16:creationId xmlns:a16="http://schemas.microsoft.com/office/drawing/2014/main" id="{BD1C99D0-461D-4A91-81EF-CCCD798B37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4305300"/>
            <a:ext cx="12191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56345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16" name="Straight Connector 8">
            <a:extLst>
              <a:ext uri="{FF2B5EF4-FFF2-40B4-BE49-F238E27FC236}">
                <a16:creationId xmlns:a16="http://schemas.microsoft.com/office/drawing/2014/main" id="{24A7CC8F-56A6-423D-B67A-8BA89D3EC9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 y="5143500"/>
            <a:ext cx="12191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0">
            <a:extLst>
              <a:ext uri="{FF2B5EF4-FFF2-40B4-BE49-F238E27FC236}">
                <a16:creationId xmlns:a16="http://schemas.microsoft.com/office/drawing/2014/main" id="{B3956EBE-CC9C-413A-B3CC-751844EF8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4" descr="Smoke coming out of power plant">
            <a:extLst>
              <a:ext uri="{FF2B5EF4-FFF2-40B4-BE49-F238E27FC236}">
                <a16:creationId xmlns:a16="http://schemas.microsoft.com/office/drawing/2014/main" id="{3836F6D6-6456-4B85-06D2-81CB83BD638F}"/>
              </a:ext>
            </a:extLst>
          </p:cNvPr>
          <p:cNvPicPr>
            <a:picLocks noChangeAspect="1"/>
          </p:cNvPicPr>
          <p:nvPr/>
        </p:nvPicPr>
        <p:blipFill rotWithShape="1">
          <a:blip r:embed="rId2"/>
          <a:srcRect t="9465" b="6102"/>
          <a:stretch/>
        </p:blipFill>
        <p:spPr>
          <a:xfrm>
            <a:off x="20" y="-13351"/>
            <a:ext cx="12191980" cy="6871351"/>
          </a:xfrm>
          <a:prstGeom prst="rect">
            <a:avLst/>
          </a:prstGeom>
        </p:spPr>
      </p:pic>
      <p:sp>
        <p:nvSpPr>
          <p:cNvPr id="19" name="Rectangle 12">
            <a:extLst>
              <a:ext uri="{FF2B5EF4-FFF2-40B4-BE49-F238E27FC236}">
                <a16:creationId xmlns:a16="http://schemas.microsoft.com/office/drawing/2014/main" id="{1FC8D519-5A24-4E2E-8D97-C6F37BD489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13349"/>
            <a:ext cx="12191996" cy="4305300"/>
          </a:xfrm>
          <a:prstGeom prst="rect">
            <a:avLst/>
          </a:prstGeom>
          <a:gradFill>
            <a:gsLst>
              <a:gs pos="0">
                <a:srgbClr val="000000">
                  <a:alpha val="0"/>
                </a:srgbClr>
              </a:gs>
              <a:gs pos="98780">
                <a:srgbClr val="000000">
                  <a:alpha val="66000"/>
                </a:srgbClr>
              </a:gs>
              <a:gs pos="67000">
                <a:srgbClr val="000000">
                  <a:alpha val="53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349C21D1-F40D-7AC8-4D70-A5231B2BBF4B}"/>
              </a:ext>
            </a:extLst>
          </p:cNvPr>
          <p:cNvSpPr>
            <a:spLocks noGrp="1"/>
          </p:cNvSpPr>
          <p:nvPr>
            <p:ph type="title"/>
          </p:nvPr>
        </p:nvSpPr>
        <p:spPr>
          <a:xfrm>
            <a:off x="962800" y="580925"/>
            <a:ext cx="10266399" cy="1072624"/>
          </a:xfrm>
        </p:spPr>
        <p:txBody>
          <a:bodyPr vert="horz" lIns="91440" tIns="45720" rIns="91440" bIns="45720" rtlCol="0" anchor="b">
            <a:normAutofit/>
          </a:bodyPr>
          <a:lstStyle/>
          <a:p>
            <a:pPr algn="ctr"/>
            <a:r>
              <a:rPr lang="en-US" dirty="0">
                <a:solidFill>
                  <a:srgbClr val="FFFFFF"/>
                </a:solidFill>
              </a:rPr>
              <a:t>Air pollution</a:t>
            </a:r>
          </a:p>
        </p:txBody>
      </p:sp>
      <p:cxnSp>
        <p:nvCxnSpPr>
          <p:cNvPr id="15" name="Straight Connector 14">
            <a:extLst>
              <a:ext uri="{FF2B5EF4-FFF2-40B4-BE49-F238E27FC236}">
                <a16:creationId xmlns:a16="http://schemas.microsoft.com/office/drawing/2014/main" id="{BD1C99D0-461D-4A91-81EF-CCCD798B37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590800"/>
            <a:ext cx="12191996"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6" name="Заголовок 1">
            <a:extLst>
              <a:ext uri="{FF2B5EF4-FFF2-40B4-BE49-F238E27FC236}">
                <a16:creationId xmlns:a16="http://schemas.microsoft.com/office/drawing/2014/main" id="{79BDBB1F-2326-7622-8ACC-8B213DE0E6D2}"/>
              </a:ext>
            </a:extLst>
          </p:cNvPr>
          <p:cNvSpPr txBox="1">
            <a:spLocks/>
          </p:cNvSpPr>
          <p:nvPr/>
        </p:nvSpPr>
        <p:spPr>
          <a:xfrm>
            <a:off x="277986" y="2477560"/>
            <a:ext cx="10266399" cy="3628783"/>
          </a:xfrm>
          <a:prstGeom prst="rect">
            <a:avLst/>
          </a:prstGeom>
        </p:spPr>
        <p:txBody>
          <a:bodyPr vert="horz" lIns="91440" tIns="45720" rIns="91440" bIns="45720" rtlCol="0" anchor="b">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solidFill>
                  <a:srgbClr val="FFFFFF"/>
                </a:solidFill>
                <a:latin typeface="Calibri" panose="020F0502020204030204" pitchFamily="34" charset="0"/>
              </a:rPr>
              <a:t>Air pollution is when harmful substances mix with the air we breathe. It can be caused by different things like cars, factories, and power plants. These substances can make people sick, harm animals, plants, and even buildings. In cities, air pollution is usually worse because there are more cars and factories.</a:t>
            </a:r>
          </a:p>
          <a:p>
            <a:pPr algn="ctr"/>
            <a:endParaRPr lang="en-US" dirty="0">
              <a:solidFill>
                <a:srgbClr val="FFFFFF"/>
              </a:solidFill>
              <a:latin typeface="Calibri" panose="020F0502020204030204" pitchFamily="34" charset="0"/>
            </a:endParaRPr>
          </a:p>
          <a:p>
            <a:pPr algn="ctr"/>
            <a:r>
              <a:rPr lang="en-US" dirty="0">
                <a:solidFill>
                  <a:srgbClr val="FFFFFF"/>
                </a:solidFill>
                <a:latin typeface="Calibri" panose="020F0502020204030204" pitchFamily="34" charset="0"/>
              </a:rPr>
              <a:t>PM2.5 -&gt; 4 µg/m³</a:t>
            </a:r>
          </a:p>
        </p:txBody>
      </p:sp>
    </p:spTree>
    <p:extLst>
      <p:ext uri="{BB962C8B-B14F-4D97-AF65-F5344CB8AC3E}">
        <p14:creationId xmlns:p14="http://schemas.microsoft.com/office/powerpoint/2010/main" val="38976270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B6C47AAA-0E28-43E8-9AEC-6BA9656CE9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7" name="Rectangle 2056">
            <a:extLst>
              <a:ext uri="{FF2B5EF4-FFF2-40B4-BE49-F238E27FC236}">
                <a16:creationId xmlns:a16="http://schemas.microsoft.com/office/drawing/2014/main" id="{2E2A7693-21F5-4DB5-8785-923020F4D1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043798"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50" name="Picture 2" descr="disheveled cute cat is sitting on a pile of garbage, against the background  of mountains, looking with a sad look away. the concept of environmental  pollution, let's save the planet. Stock Photo | Adobe Stock">
            <a:extLst>
              <a:ext uri="{FF2B5EF4-FFF2-40B4-BE49-F238E27FC236}">
                <a16:creationId xmlns:a16="http://schemas.microsoft.com/office/drawing/2014/main" id="{F5E56D9E-8D0D-99B4-37E3-A51DD53BCF20}"/>
              </a:ext>
            </a:extLst>
          </p:cNvPr>
          <p:cNvPicPr>
            <a:picLocks noChangeAspect="1" noChangeArrowheads="1"/>
          </p:cNvPicPr>
          <p:nvPr/>
        </p:nvPicPr>
        <p:blipFill rotWithShape="1">
          <a:blip r:embed="rId3">
            <a:alphaModFix amt="50000"/>
            <a:extLst>
              <a:ext uri="{28A0092B-C50C-407E-A947-70E740481C1C}">
                <a14:useLocalDpi xmlns:a14="http://schemas.microsoft.com/office/drawing/2010/main" val="0"/>
              </a:ext>
            </a:extLst>
          </a:blip>
          <a:srcRect l="25957" r="32857"/>
          <a:stretch/>
        </p:blipFill>
        <p:spPr bwMode="auto">
          <a:xfrm>
            <a:off x="-3" y="10"/>
            <a:ext cx="5043797"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Заголовок 1">
            <a:extLst>
              <a:ext uri="{FF2B5EF4-FFF2-40B4-BE49-F238E27FC236}">
                <a16:creationId xmlns:a16="http://schemas.microsoft.com/office/drawing/2014/main" id="{148A29AD-4075-DD63-25B0-3F1B6B6C7DD2}"/>
              </a:ext>
            </a:extLst>
          </p:cNvPr>
          <p:cNvSpPr>
            <a:spLocks noGrp="1"/>
          </p:cNvSpPr>
          <p:nvPr>
            <p:ph type="title"/>
          </p:nvPr>
        </p:nvSpPr>
        <p:spPr>
          <a:xfrm>
            <a:off x="863743" y="1714500"/>
            <a:ext cx="3316310" cy="3429000"/>
          </a:xfrm>
        </p:spPr>
        <p:txBody>
          <a:bodyPr vert="horz" lIns="91440" tIns="45720" rIns="91440" bIns="45720" rtlCol="0" anchor="ctr">
            <a:normAutofit/>
          </a:bodyPr>
          <a:lstStyle/>
          <a:p>
            <a:pPr algn="ctr"/>
            <a:r>
              <a:rPr lang="en-US" sz="4100">
                <a:solidFill>
                  <a:srgbClr val="FFFFFF"/>
                </a:solidFill>
              </a:rPr>
              <a:t>Air pollution</a:t>
            </a:r>
          </a:p>
        </p:txBody>
      </p:sp>
      <p:pic>
        <p:nvPicPr>
          <p:cNvPr id="5" name="Picture 4" descr="Smoke coming out of power plant">
            <a:extLst>
              <a:ext uri="{FF2B5EF4-FFF2-40B4-BE49-F238E27FC236}">
                <a16:creationId xmlns:a16="http://schemas.microsoft.com/office/drawing/2014/main" id="{B3F134C2-8299-152E-F97D-0618B19DFABC}"/>
              </a:ext>
            </a:extLst>
          </p:cNvPr>
          <p:cNvPicPr>
            <a:picLocks noChangeAspect="1"/>
          </p:cNvPicPr>
          <p:nvPr/>
        </p:nvPicPr>
        <p:blipFill rotWithShape="1">
          <a:blip r:embed="rId4"/>
          <a:srcRect t="1904" r="-5" b="-5"/>
          <a:stretch/>
        </p:blipFill>
        <p:spPr>
          <a:xfrm>
            <a:off x="6996015" y="127962"/>
            <a:ext cx="3243764" cy="2123992"/>
          </a:xfrm>
          <a:prstGeom prst="rect">
            <a:avLst/>
          </a:prstGeom>
        </p:spPr>
      </p:pic>
      <p:sp>
        <p:nvSpPr>
          <p:cNvPr id="8" name="Заголовок 1">
            <a:extLst>
              <a:ext uri="{FF2B5EF4-FFF2-40B4-BE49-F238E27FC236}">
                <a16:creationId xmlns:a16="http://schemas.microsoft.com/office/drawing/2014/main" id="{EBC7784D-64F5-B404-4020-64CF59B54314}"/>
              </a:ext>
            </a:extLst>
          </p:cNvPr>
          <p:cNvSpPr txBox="1">
            <a:spLocks/>
          </p:cNvSpPr>
          <p:nvPr/>
        </p:nvSpPr>
        <p:spPr>
          <a:xfrm>
            <a:off x="5907537" y="3003953"/>
            <a:ext cx="5697561" cy="3250932"/>
          </a:xfrm>
          <a:prstGeom prst="rect">
            <a:avLst/>
          </a:prstGeom>
        </p:spPr>
        <p:txBody>
          <a:bodyPr vert="horz" lIns="91440" tIns="45720" rIns="91440" bIns="45720" rtlCol="0">
            <a:normAutofit fontScale="9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indent="-228600" algn="ctr">
              <a:lnSpc>
                <a:spcPct val="100000"/>
              </a:lnSpc>
              <a:spcAft>
                <a:spcPts val="600"/>
              </a:spcAft>
              <a:buSzPct val="80000"/>
            </a:pPr>
            <a:r>
              <a:rPr lang="en-US" sz="2400" dirty="0">
                <a:latin typeface="+mn-lt"/>
                <a:ea typeface="+mn-ea"/>
                <a:cs typeface="+mn-cs"/>
              </a:rPr>
              <a:t>Air pollution happens when unwanted chemicals or other materials get into the air. It can come from natural sources like volcanoes or forest fires, but most of it comes from human activities such as:</a:t>
            </a:r>
          </a:p>
          <a:p>
            <a:pPr marL="514350" algn="ctr">
              <a:lnSpc>
                <a:spcPct val="100000"/>
              </a:lnSpc>
              <a:spcAft>
                <a:spcPts val="600"/>
              </a:spcAft>
              <a:buSzPct val="80000"/>
            </a:pPr>
            <a:endParaRPr lang="en-US" sz="2400" dirty="0">
              <a:latin typeface="+mn-lt"/>
              <a:ea typeface="+mn-ea"/>
              <a:cs typeface="+mn-cs"/>
            </a:endParaRPr>
          </a:p>
          <a:p>
            <a:pPr marL="514350" algn="ctr">
              <a:lnSpc>
                <a:spcPct val="100000"/>
              </a:lnSpc>
              <a:spcAft>
                <a:spcPts val="600"/>
              </a:spcAft>
              <a:buSzPct val="80000"/>
            </a:pPr>
            <a:r>
              <a:rPr lang="en-US" sz="2400" dirty="0">
                <a:latin typeface="+mn-lt"/>
                <a:ea typeface="+mn-ea"/>
                <a:cs typeface="+mn-cs"/>
              </a:rPr>
              <a:t>Cars and Trucks</a:t>
            </a:r>
          </a:p>
          <a:p>
            <a:pPr marL="514350" algn="ctr">
              <a:lnSpc>
                <a:spcPct val="100000"/>
              </a:lnSpc>
              <a:spcAft>
                <a:spcPts val="600"/>
              </a:spcAft>
              <a:buSzPct val="80000"/>
            </a:pPr>
            <a:r>
              <a:rPr lang="en-US" sz="2400" dirty="0">
                <a:latin typeface="+mn-lt"/>
                <a:ea typeface="+mn-ea"/>
                <a:cs typeface="+mn-cs"/>
              </a:rPr>
              <a:t>Factories and Power Plants</a:t>
            </a:r>
          </a:p>
          <a:p>
            <a:pPr marL="514350" algn="ctr">
              <a:lnSpc>
                <a:spcPct val="100000"/>
              </a:lnSpc>
              <a:spcAft>
                <a:spcPts val="600"/>
              </a:spcAft>
              <a:buSzPct val="80000"/>
            </a:pPr>
            <a:r>
              <a:rPr lang="en-US" sz="2400" dirty="0">
                <a:latin typeface="+mn-lt"/>
                <a:ea typeface="+mn-ea"/>
                <a:cs typeface="+mn-cs"/>
              </a:rPr>
              <a:t>Construction and Agriculture</a:t>
            </a:r>
          </a:p>
          <a:p>
            <a:pPr marL="514350" algn="ctr">
              <a:lnSpc>
                <a:spcPct val="100000"/>
              </a:lnSpc>
              <a:spcAft>
                <a:spcPts val="600"/>
              </a:spcAft>
              <a:buSzPct val="80000"/>
            </a:pPr>
            <a:r>
              <a:rPr lang="en-US" sz="2400" dirty="0">
                <a:latin typeface="+mn-lt"/>
                <a:ea typeface="+mn-ea"/>
                <a:cs typeface="+mn-cs"/>
              </a:rPr>
              <a:t>Household Products</a:t>
            </a:r>
          </a:p>
        </p:txBody>
      </p:sp>
    </p:spTree>
    <p:extLst>
      <p:ext uri="{BB962C8B-B14F-4D97-AF65-F5344CB8AC3E}">
        <p14:creationId xmlns:p14="http://schemas.microsoft.com/office/powerpoint/2010/main" val="14635046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2DE226D-33CE-6B3B-942B-EA9490B2AE5B}"/>
              </a:ext>
            </a:extLst>
          </p:cNvPr>
          <p:cNvSpPr>
            <a:spLocks noGrp="1"/>
          </p:cNvSpPr>
          <p:nvPr>
            <p:ph type="title"/>
          </p:nvPr>
        </p:nvSpPr>
        <p:spPr>
          <a:xfrm>
            <a:off x="838200" y="584990"/>
            <a:ext cx="10515600" cy="1116811"/>
          </a:xfrm>
        </p:spPr>
        <p:txBody>
          <a:bodyPr/>
          <a:lstStyle/>
          <a:p>
            <a:r>
              <a:rPr lang="en-US" dirty="0"/>
              <a:t> network of IoT sensors</a:t>
            </a:r>
            <a:endParaRPr lang="ru-RU" dirty="0"/>
          </a:p>
        </p:txBody>
      </p:sp>
      <p:sp>
        <p:nvSpPr>
          <p:cNvPr id="3" name="Объект 2">
            <a:extLst>
              <a:ext uri="{FF2B5EF4-FFF2-40B4-BE49-F238E27FC236}">
                <a16:creationId xmlns:a16="http://schemas.microsoft.com/office/drawing/2014/main" id="{F33DADDB-84B9-2E68-A4BE-2615F072A648}"/>
              </a:ext>
            </a:extLst>
          </p:cNvPr>
          <p:cNvSpPr>
            <a:spLocks noGrp="1"/>
          </p:cNvSpPr>
          <p:nvPr>
            <p:ph idx="1"/>
          </p:nvPr>
        </p:nvSpPr>
        <p:spPr>
          <a:xfrm>
            <a:off x="838200" y="2061469"/>
            <a:ext cx="4048764" cy="4689527"/>
          </a:xfrm>
        </p:spPr>
        <p:txBody>
          <a:bodyPr>
            <a:normAutofit/>
          </a:bodyPr>
          <a:lstStyle/>
          <a:p>
            <a:r>
              <a:rPr lang="en-US" sz="3200" dirty="0"/>
              <a:t>Implementing a network of IoT sensors throughout Saint Petersburg can help monitor pollution levels in real-time.</a:t>
            </a:r>
            <a:endParaRPr lang="ru-RU" sz="3200" dirty="0"/>
          </a:p>
        </p:txBody>
      </p:sp>
      <p:pic>
        <p:nvPicPr>
          <p:cNvPr id="1026" name="Picture 2" descr="Low-cost sensors are helping communities find gaps in air quality data |  Grist">
            <a:extLst>
              <a:ext uri="{FF2B5EF4-FFF2-40B4-BE49-F238E27FC236}">
                <a16:creationId xmlns:a16="http://schemas.microsoft.com/office/drawing/2014/main" id="{F2052706-F718-F519-C28A-70A442ABF4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29719" y="2009765"/>
            <a:ext cx="6935821" cy="4792934"/>
          </a:xfrm>
          <a:prstGeom prst="rect">
            <a:avLst/>
          </a:prstGeom>
          <a:noFill/>
          <a:effectLst>
            <a:reflection blurRad="1270000" endPos="65000" dist="1219200" dir="5400000" sy="-100000" algn="bl" rotWithShape="0"/>
            <a:softEdge rad="0"/>
          </a:effectLst>
          <a:extLst>
            <a:ext uri="{909E8E84-426E-40DD-AFC4-6F175D3DCCD1}">
              <a14:hiddenFill xmlns:a14="http://schemas.microsoft.com/office/drawing/2010/main">
                <a:solidFill>
                  <a:srgbClr val="FFFFFF"/>
                </a:solidFill>
              </a14:hiddenFill>
            </a:ext>
          </a:extLst>
        </p:spPr>
      </p:pic>
      <p:sp>
        <p:nvSpPr>
          <p:cNvPr id="5" name="Заголовок 1">
            <a:extLst>
              <a:ext uri="{FF2B5EF4-FFF2-40B4-BE49-F238E27FC236}">
                <a16:creationId xmlns:a16="http://schemas.microsoft.com/office/drawing/2014/main" id="{3BE6698D-299D-D131-65D9-49714F865208}"/>
              </a:ext>
            </a:extLst>
          </p:cNvPr>
          <p:cNvSpPr txBox="1">
            <a:spLocks/>
          </p:cNvSpPr>
          <p:nvPr/>
        </p:nvSpPr>
        <p:spPr>
          <a:xfrm>
            <a:off x="369214" y="2061469"/>
            <a:ext cx="11453571" cy="347587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solidFill>
                <a:schemeClr val="tx1">
                  <a:lumMod val="95000"/>
                  <a:lumOff val="5000"/>
                </a:schemeClr>
              </a:solidFill>
              <a:latin typeface="Calibri" panose="020F0502020204030204" pitchFamily="34" charset="0"/>
            </a:endParaRPr>
          </a:p>
        </p:txBody>
      </p:sp>
      <p:pic>
        <p:nvPicPr>
          <p:cNvPr id="3074" name="Picture 2" descr="Illustry.ai | AI Generated Pet Portraits | Inhale... exhale. Now that's  some fresh air 🍃 ​ 🐈📷: Milo and Sox ​ ​ ​ ​ ​ #IllustryAI  #CustomPetPortrait #PetPortra... | Instagram">
            <a:extLst>
              <a:ext uri="{FF2B5EF4-FFF2-40B4-BE49-F238E27FC236}">
                <a16:creationId xmlns:a16="http://schemas.microsoft.com/office/drawing/2014/main" id="{471262FA-9645-42D2-68DE-FE18BD933B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29720" y="4468741"/>
            <a:ext cx="1864468" cy="2328266"/>
          </a:xfrm>
          <a:prstGeom prst="rect">
            <a:avLst/>
          </a:prstGeom>
          <a:noFill/>
          <a:extLst>
            <a:ext uri="{909E8E84-426E-40DD-AFC4-6F175D3DCCD1}">
              <a14:hiddenFill xmlns:a14="http://schemas.microsoft.com/office/drawing/2010/main">
                <a:solidFill>
                  <a:srgbClr val="FFFFFF"/>
                </a:solidFill>
              </a14:hiddenFill>
            </a:ext>
          </a:extLst>
        </p:spPr>
      </p:pic>
      <p:pic>
        <p:nvPicPr>
          <p:cNvPr id="7" name="Рисунок 6" descr="Изображение выглядит как млекопитающее, домашняя кошка, кот, Мелкие и средние кошки&#10;&#10;Автоматически созданное описание">
            <a:extLst>
              <a:ext uri="{FF2B5EF4-FFF2-40B4-BE49-F238E27FC236}">
                <a16:creationId xmlns:a16="http://schemas.microsoft.com/office/drawing/2014/main" id="{F7CB4EE6-9AEC-0F86-8870-96DC50FE9A1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51015" y="4437486"/>
            <a:ext cx="1914525" cy="2390775"/>
          </a:xfrm>
          <a:prstGeom prst="rect">
            <a:avLst/>
          </a:prstGeom>
        </p:spPr>
      </p:pic>
    </p:spTree>
    <p:extLst>
      <p:ext uri="{BB962C8B-B14F-4D97-AF65-F5344CB8AC3E}">
        <p14:creationId xmlns:p14="http://schemas.microsoft.com/office/powerpoint/2010/main" val="34783978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17" name="Straight Connector 8">
            <a:extLst>
              <a:ext uri="{FF2B5EF4-FFF2-40B4-BE49-F238E27FC236}">
                <a16:creationId xmlns:a16="http://schemas.microsoft.com/office/drawing/2014/main" id="{24A7CC8F-56A6-423D-B67A-8BA89D3EC9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 y="5143500"/>
            <a:ext cx="12191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8" name="Rectangle 10">
            <a:extLst>
              <a:ext uri="{FF2B5EF4-FFF2-40B4-BE49-F238E27FC236}">
                <a16:creationId xmlns:a16="http://schemas.microsoft.com/office/drawing/2014/main" id="{B3956EBE-CC9C-413A-B3CC-751844EF8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4" descr="Green colour on the traffic light">
            <a:extLst>
              <a:ext uri="{FF2B5EF4-FFF2-40B4-BE49-F238E27FC236}">
                <a16:creationId xmlns:a16="http://schemas.microsoft.com/office/drawing/2014/main" id="{7F467713-135C-A85D-3899-5F11985FC0C7}"/>
              </a:ext>
            </a:extLst>
          </p:cNvPr>
          <p:cNvPicPr>
            <a:picLocks noChangeAspect="1"/>
          </p:cNvPicPr>
          <p:nvPr/>
        </p:nvPicPr>
        <p:blipFill rotWithShape="1">
          <a:blip r:embed="rId2">
            <a:alphaModFix/>
            <a:extLst>
              <a:ext uri="{BEBA8EAE-BF5A-486C-A8C5-ECC9F3942E4B}">
                <a14:imgProps xmlns:a14="http://schemas.microsoft.com/office/drawing/2010/main">
                  <a14:imgLayer r:embed="rId3">
                    <a14:imgEffect>
                      <a14:brightnessContrast bright="-44000"/>
                    </a14:imgEffect>
                  </a14:imgLayer>
                </a14:imgProps>
              </a:ext>
            </a:extLst>
          </a:blip>
          <a:srcRect t="13308" b="2258"/>
          <a:stretch/>
        </p:blipFill>
        <p:spPr>
          <a:xfrm>
            <a:off x="20" y="-13351"/>
            <a:ext cx="12191980" cy="6871351"/>
          </a:xfrm>
          <a:prstGeom prst="rect">
            <a:avLst/>
          </a:prstGeom>
        </p:spPr>
      </p:pic>
      <p:sp>
        <p:nvSpPr>
          <p:cNvPr id="20" name="Rectangle 12">
            <a:extLst>
              <a:ext uri="{FF2B5EF4-FFF2-40B4-BE49-F238E27FC236}">
                <a16:creationId xmlns:a16="http://schemas.microsoft.com/office/drawing/2014/main" id="{1FC8D519-5A24-4E2E-8D97-C6F37BD489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13349"/>
            <a:ext cx="12191996" cy="4305300"/>
          </a:xfrm>
          <a:prstGeom prst="rect">
            <a:avLst/>
          </a:prstGeom>
          <a:gradFill>
            <a:gsLst>
              <a:gs pos="0">
                <a:srgbClr val="000000">
                  <a:alpha val="0"/>
                </a:srgbClr>
              </a:gs>
              <a:gs pos="98780">
                <a:srgbClr val="000000">
                  <a:alpha val="66000"/>
                </a:srgbClr>
              </a:gs>
              <a:gs pos="67000">
                <a:srgbClr val="000000">
                  <a:alpha val="53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2F4EB471-8C0F-742C-47E9-A544D647227B}"/>
              </a:ext>
            </a:extLst>
          </p:cNvPr>
          <p:cNvSpPr>
            <a:spLocks noGrp="1"/>
          </p:cNvSpPr>
          <p:nvPr>
            <p:ph type="title"/>
          </p:nvPr>
        </p:nvSpPr>
        <p:spPr>
          <a:xfrm>
            <a:off x="962800" y="580925"/>
            <a:ext cx="10266399" cy="1072624"/>
          </a:xfrm>
        </p:spPr>
        <p:txBody>
          <a:bodyPr vert="horz" lIns="91440" tIns="45720" rIns="91440" bIns="45720" rtlCol="0" anchor="b">
            <a:normAutofit/>
          </a:bodyPr>
          <a:lstStyle/>
          <a:p>
            <a:pPr algn="ctr"/>
            <a:r>
              <a:rPr lang="en-US" dirty="0">
                <a:solidFill>
                  <a:srgbClr val="FFFFFF"/>
                </a:solidFill>
              </a:rPr>
              <a:t>Traffic Management</a:t>
            </a:r>
          </a:p>
        </p:txBody>
      </p:sp>
      <p:cxnSp>
        <p:nvCxnSpPr>
          <p:cNvPr id="21" name="Straight Connector 14">
            <a:extLst>
              <a:ext uri="{FF2B5EF4-FFF2-40B4-BE49-F238E27FC236}">
                <a16:creationId xmlns:a16="http://schemas.microsoft.com/office/drawing/2014/main" id="{BD1C99D0-461D-4A91-81EF-CCCD798B37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590800"/>
            <a:ext cx="12191996"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4" name="Заголовок 1">
            <a:extLst>
              <a:ext uri="{FF2B5EF4-FFF2-40B4-BE49-F238E27FC236}">
                <a16:creationId xmlns:a16="http://schemas.microsoft.com/office/drawing/2014/main" id="{6C426C29-CC80-DE8F-70C2-33FF8D830FD1}"/>
              </a:ext>
            </a:extLst>
          </p:cNvPr>
          <p:cNvSpPr txBox="1">
            <a:spLocks/>
          </p:cNvSpPr>
          <p:nvPr/>
        </p:nvSpPr>
        <p:spPr>
          <a:xfrm>
            <a:off x="122344" y="1284702"/>
            <a:ext cx="11453571" cy="347587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rgbClr val="FFFFFF"/>
                </a:solidFill>
                <a:latin typeface="Calibri" panose="020F0502020204030204" pitchFamily="34" charset="0"/>
              </a:rPr>
              <a:t>Another major issue in Saint-Petersburg is traffic congestion, which leads to increased pollution and valuable time lost. </a:t>
            </a:r>
          </a:p>
        </p:txBody>
      </p:sp>
    </p:spTree>
    <p:extLst>
      <p:ext uri="{BB962C8B-B14F-4D97-AF65-F5344CB8AC3E}">
        <p14:creationId xmlns:p14="http://schemas.microsoft.com/office/powerpoint/2010/main" val="8856870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33" name="Straight Connector 32">
            <a:extLst>
              <a:ext uri="{FF2B5EF4-FFF2-40B4-BE49-F238E27FC236}">
                <a16:creationId xmlns:a16="http://schemas.microsoft.com/office/drawing/2014/main" id="{24A7CC8F-56A6-423D-B67A-8BA89D3EC9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 y="5143500"/>
            <a:ext cx="12191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5" name="Rectangle 34">
            <a:extLst>
              <a:ext uri="{FF2B5EF4-FFF2-40B4-BE49-F238E27FC236}">
                <a16:creationId xmlns:a16="http://schemas.microsoft.com/office/drawing/2014/main" id="{ABAE5EFD-8B15-4EF8-B87C-D19AB00482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28" descr="A dashboard of a car">
            <a:extLst>
              <a:ext uri="{FF2B5EF4-FFF2-40B4-BE49-F238E27FC236}">
                <a16:creationId xmlns:a16="http://schemas.microsoft.com/office/drawing/2014/main" id="{107ADB3B-7095-40FB-EE5E-C14DDB894C18}"/>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8000"/>
                    </a14:imgEffect>
                  </a14:imgLayer>
                </a14:imgProps>
              </a:ext>
            </a:extLst>
          </a:blip>
          <a:srcRect t="15730"/>
          <a:stretch/>
        </p:blipFill>
        <p:spPr>
          <a:xfrm>
            <a:off x="20" y="10"/>
            <a:ext cx="12191979" cy="6857990"/>
          </a:xfrm>
          <a:prstGeom prst="rect">
            <a:avLst/>
          </a:prstGeom>
        </p:spPr>
      </p:pic>
      <p:sp>
        <p:nvSpPr>
          <p:cNvPr id="37" name="Rectangle 36">
            <a:extLst>
              <a:ext uri="{FF2B5EF4-FFF2-40B4-BE49-F238E27FC236}">
                <a16:creationId xmlns:a16="http://schemas.microsoft.com/office/drawing/2014/main" id="{1FC8D519-5A24-4E2E-8D97-C6F37BD489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862878"/>
            <a:ext cx="12191996" cy="4995122"/>
          </a:xfrm>
          <a:prstGeom prst="rect">
            <a:avLst/>
          </a:prstGeom>
          <a:gradFill>
            <a:gsLst>
              <a:gs pos="0">
                <a:srgbClr val="000000">
                  <a:alpha val="0"/>
                </a:srgbClr>
              </a:gs>
              <a:gs pos="92000">
                <a:srgbClr val="000000">
                  <a:alpha val="74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21C119ED-4246-7DF5-1B59-32AE4B96FA4B}"/>
              </a:ext>
            </a:extLst>
          </p:cNvPr>
          <p:cNvSpPr>
            <a:spLocks noGrp="1"/>
          </p:cNvSpPr>
          <p:nvPr>
            <p:ph type="title"/>
          </p:nvPr>
        </p:nvSpPr>
        <p:spPr>
          <a:xfrm>
            <a:off x="-947371" y="275531"/>
            <a:ext cx="9689834" cy="1198359"/>
          </a:xfrm>
        </p:spPr>
        <p:txBody>
          <a:bodyPr vert="horz" lIns="91440" tIns="45720" rIns="91440" bIns="45720" rtlCol="0" anchor="b">
            <a:normAutofit/>
          </a:bodyPr>
          <a:lstStyle/>
          <a:p>
            <a:pPr algn="ctr"/>
            <a:r>
              <a:rPr lang="en-US" dirty="0">
                <a:solidFill>
                  <a:srgbClr val="FFFFFF"/>
                </a:solidFill>
              </a:rPr>
              <a:t>Traffic management</a:t>
            </a:r>
          </a:p>
        </p:txBody>
      </p:sp>
      <p:cxnSp>
        <p:nvCxnSpPr>
          <p:cNvPr id="39" name="Straight Connector 38">
            <a:extLst>
              <a:ext uri="{FF2B5EF4-FFF2-40B4-BE49-F238E27FC236}">
                <a16:creationId xmlns:a16="http://schemas.microsoft.com/office/drawing/2014/main" id="{BD1C99D0-461D-4A91-81EF-CCCD798B37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4305300"/>
            <a:ext cx="12191996"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4" name="Заголовок 1">
            <a:extLst>
              <a:ext uri="{FF2B5EF4-FFF2-40B4-BE49-F238E27FC236}">
                <a16:creationId xmlns:a16="http://schemas.microsoft.com/office/drawing/2014/main" id="{695B6E6D-FFDD-0EF5-F6D7-2290BD2DECBF}"/>
              </a:ext>
            </a:extLst>
          </p:cNvPr>
          <p:cNvSpPr txBox="1">
            <a:spLocks/>
          </p:cNvSpPr>
          <p:nvPr/>
        </p:nvSpPr>
        <p:spPr>
          <a:xfrm>
            <a:off x="73706" y="2604151"/>
            <a:ext cx="11453571" cy="347587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solidFill>
                <a:schemeClr val="tx1">
                  <a:lumMod val="95000"/>
                  <a:lumOff val="5000"/>
                </a:schemeClr>
              </a:solidFill>
              <a:latin typeface="Calibri" panose="020F0502020204030204" pitchFamily="34" charset="0"/>
            </a:endParaRPr>
          </a:p>
        </p:txBody>
      </p:sp>
      <p:sp>
        <p:nvSpPr>
          <p:cNvPr id="10" name="Заголовок 1">
            <a:extLst>
              <a:ext uri="{FF2B5EF4-FFF2-40B4-BE49-F238E27FC236}">
                <a16:creationId xmlns:a16="http://schemas.microsoft.com/office/drawing/2014/main" id="{41DA6084-B840-8F7C-8908-D72767AB8E23}"/>
              </a:ext>
            </a:extLst>
          </p:cNvPr>
          <p:cNvSpPr txBox="1">
            <a:spLocks/>
          </p:cNvSpPr>
          <p:nvPr/>
        </p:nvSpPr>
        <p:spPr>
          <a:xfrm>
            <a:off x="234941" y="1575883"/>
            <a:ext cx="6516055" cy="326873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rgbClr val="FFFFFF"/>
                </a:solidFill>
                <a:latin typeface="Calibri" panose="020F0502020204030204" pitchFamily="34" charset="0"/>
              </a:rPr>
              <a:t>To solve traffic jams, one effective solution is to integrate real-time traffic light data into navigation apps like Google Maps.</a:t>
            </a:r>
          </a:p>
        </p:txBody>
      </p:sp>
      <p:pic>
        <p:nvPicPr>
          <p:cNvPr id="1026" name="Picture 2" descr="EVERY TIME #meme #fyp #drivingmeme | TikTok">
            <a:extLst>
              <a:ext uri="{FF2B5EF4-FFF2-40B4-BE49-F238E27FC236}">
                <a16:creationId xmlns:a16="http://schemas.microsoft.com/office/drawing/2014/main" id="{E735417D-B57F-D551-664A-A0341C85E8A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94517" y="622445"/>
            <a:ext cx="3410355" cy="60899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3759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24A7CC8F-56A6-423D-B67A-8BA89D3EC9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 y="5143500"/>
            <a:ext cx="12191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5F65A513-D0E8-41DF-A3C9-73374F5124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C6C38383-EB9F-2CAB-9D15-38815D58F361}"/>
              </a:ext>
            </a:extLst>
          </p:cNvPr>
          <p:cNvSpPr>
            <a:spLocks noGrp="1"/>
          </p:cNvSpPr>
          <p:nvPr>
            <p:ph type="title"/>
          </p:nvPr>
        </p:nvSpPr>
        <p:spPr>
          <a:xfrm>
            <a:off x="1097280" y="640081"/>
            <a:ext cx="9997440" cy="1261213"/>
          </a:xfrm>
        </p:spPr>
        <p:txBody>
          <a:bodyPr vert="horz" lIns="91440" tIns="45720" rIns="91440" bIns="45720" rtlCol="0" anchor="b">
            <a:normAutofit/>
          </a:bodyPr>
          <a:lstStyle/>
          <a:p>
            <a:pPr algn="ctr"/>
            <a:r>
              <a:rPr lang="en-US" dirty="0"/>
              <a:t>Thank you for your attention</a:t>
            </a:r>
            <a:endParaRPr lang="en-US"/>
          </a:p>
        </p:txBody>
      </p:sp>
      <p:pic>
        <p:nvPicPr>
          <p:cNvPr id="7" name="Graphic 6" descr="Smiling Face with No Fill">
            <a:extLst>
              <a:ext uri="{FF2B5EF4-FFF2-40B4-BE49-F238E27FC236}">
                <a16:creationId xmlns:a16="http://schemas.microsoft.com/office/drawing/2014/main" id="{9B1B3A19-964B-58A8-79B6-FF47E0EE518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844977" y="2222648"/>
            <a:ext cx="2486807" cy="2486807"/>
          </a:xfrm>
          <a:prstGeom prst="rect">
            <a:avLst/>
          </a:prstGeom>
        </p:spPr>
      </p:pic>
      <p:cxnSp>
        <p:nvCxnSpPr>
          <p:cNvPr id="14" name="Straight Connector 13">
            <a:extLst>
              <a:ext uri="{FF2B5EF4-FFF2-40B4-BE49-F238E27FC236}">
                <a16:creationId xmlns:a16="http://schemas.microsoft.com/office/drawing/2014/main" id="{3C341CBB-153E-47C8-A7C1-B11941C4012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5143500"/>
            <a:ext cx="12191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3717609"/>
      </p:ext>
    </p:extLst>
  </p:cSld>
  <p:clrMapOvr>
    <a:masterClrMapping/>
  </p:clrMapOvr>
</p:sld>
</file>

<file path=ppt/theme/theme1.xml><?xml version="1.0" encoding="utf-8"?>
<a:theme xmlns:a="http://schemas.openxmlformats.org/drawingml/2006/main" name="ArchwayVTI">
  <a:themeElements>
    <a:clrScheme name="AnalogousFromDarkSeedLeftStep">
      <a:dk1>
        <a:srgbClr val="000000"/>
      </a:dk1>
      <a:lt1>
        <a:srgbClr val="FFFFFF"/>
      </a:lt1>
      <a:dk2>
        <a:srgbClr val="1B302C"/>
      </a:dk2>
      <a:lt2>
        <a:srgbClr val="F0F3F2"/>
      </a:lt2>
      <a:accent1>
        <a:srgbClr val="C34D6C"/>
      </a:accent1>
      <a:accent2>
        <a:srgbClr val="B13B8C"/>
      </a:accent2>
      <a:accent3>
        <a:srgbClr val="B74DC3"/>
      </a:accent3>
      <a:accent4>
        <a:srgbClr val="753DB2"/>
      </a:accent4>
      <a:accent5>
        <a:srgbClr val="554DC3"/>
      </a:accent5>
      <a:accent6>
        <a:srgbClr val="3B64B1"/>
      </a:accent6>
      <a:hlink>
        <a:srgbClr val="5D3FBF"/>
      </a:hlink>
      <a:folHlink>
        <a:srgbClr val="7F7F7F"/>
      </a:folHlink>
    </a:clrScheme>
    <a:fontScheme name="Archway">
      <a:majorFont>
        <a:latin typeface="Felix Titling"/>
        <a:ea typeface=""/>
        <a:cs typeface=""/>
      </a:majorFont>
      <a:minorFont>
        <a:latin typeface="Goudy Old Styl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wayVTI" id="{309F1D27-9968-4F93-BA7C-3666A757FD2E}" vid="{76D8E8FD-8787-4E56-A14A-C28BF58ABEEE}"/>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Стандартная">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Сланец</Template>
  <TotalTime>69</TotalTime>
  <Words>203</Words>
  <Application>Microsoft Office PowerPoint</Application>
  <PresentationFormat>Широкоэкранный</PresentationFormat>
  <Paragraphs>22</Paragraphs>
  <Slides>7</Slides>
  <Notes>2</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7</vt:i4>
      </vt:variant>
    </vt:vector>
  </HeadingPairs>
  <TitlesOfParts>
    <vt:vector size="13" baseType="lpstr">
      <vt:lpstr>Aptos</vt:lpstr>
      <vt:lpstr>Arial</vt:lpstr>
      <vt:lpstr>Calibri</vt:lpstr>
      <vt:lpstr>Felix Titling</vt:lpstr>
      <vt:lpstr>Goudy Old Style</vt:lpstr>
      <vt:lpstr>ArchwayVTI</vt:lpstr>
      <vt:lpstr>Smart Solutions for a Sustainable Saint Petersburg</vt:lpstr>
      <vt:lpstr>Air pollution</vt:lpstr>
      <vt:lpstr>Air pollution</vt:lpstr>
      <vt:lpstr> network of IoT sensors</vt:lpstr>
      <vt:lpstr>Traffic Management</vt:lpstr>
      <vt:lpstr>Traffic management</vt:lpstr>
      <vt:lpstr>Thank you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Solutions for a Sustainable Saint Petersburg</dc:title>
  <dc:creator>Нодири Хисравхон</dc:creator>
  <cp:lastModifiedBy>Нодири Хисравхон</cp:lastModifiedBy>
  <cp:revision>5</cp:revision>
  <dcterms:created xsi:type="dcterms:W3CDTF">2024-05-17T23:15:38Z</dcterms:created>
  <dcterms:modified xsi:type="dcterms:W3CDTF">2024-05-18T13:14:50Z</dcterms:modified>
</cp:coreProperties>
</file>

<file path=docProps/thumbnail.jpeg>
</file>